
<file path=[Content_Types].xml><?xml version="1.0" encoding="utf-8"?>
<Types xmlns="http://schemas.openxmlformats.org/package/2006/content-types">
  <Default Extension="jpg" ContentType="image/jpe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png" ContentType="image/png"/>
  <Default Extension="wmf" ContentType="image/x-wmf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5.xml" ContentType="application/vnd.openxmlformats-officedocument.presentationml.slideLayout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notesSlides/notesSlide15.xml" ContentType="application/vnd.openxmlformats-officedocument.presentationml.notesSlide+xml"/>
  <Override PartName="/ppt/slides/slide15.xml" ContentType="application/vnd.openxmlformats-officedocument.presentationml.slide+xml"/>
  <Override PartName="/docProps/app.xml" ContentType="application/vnd.openxmlformats-officedocument.extended-properties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6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hu-HU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76" d="100"/>
          <a:sy n="76" d="100"/>
        </p:scale>
        <p:origin x="90" y="798"/>
      </p:cViewPr>
      <p:guideLst>
        <p:guide pos="3840"/>
        <p:guide pos="2160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 /><Relationship Id="rId22" Type="http://schemas.openxmlformats.org/officeDocument/2006/relationships/tableStyles" Target="tableStyles.xml" /><Relationship Id="rId23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4323905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2132774984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946367757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116714070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874348703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664835376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4534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139274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2998335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2AA081-EB92-1D5C-41BC-908435EB458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8CDEA17-0C21-EC5D-0A11-041EFA9BF86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602378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084717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841686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A09B64F-D915-E4EB-B702-CE8D5C6A1DD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038814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4731617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582589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D72D73A-0176-D580-BE49-2FADB3D1626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396352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187214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538929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BA978F-2297-823D-19F2-F02FC4D2ECD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203665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040615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853482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3730E98-0122-FE5A-95BB-1B6E508ECE5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933731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737881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3466128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E9FBE3A-A72E-A00D-0BC5-6D74A63C4EE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095310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7222533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4869981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27279F3-7AFC-2210-C5FF-4CEC10830E2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505078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384853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5313729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88205B5-1954-2E94-C84C-5174210E5E7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968037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460623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2970448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565E1F8-1ACA-4587-DB67-70DE0D31BC6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79260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325526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4134711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C57D56-B69E-4670-224F-BCE22F94DE5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41228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8502455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0440800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4652938-B839-3B1C-DB81-1FF1F702687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635571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1538691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504950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832BC4-EC39-956A-95BE-054E041B4E7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089529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212920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3127294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6883E2A-BF69-3BDD-3FEA-B0195B4667F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85450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730814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425689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8D6FCBF-D6EF-E82B-7609-4E5B93166CA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84375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603691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4039307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6C19477-D0A8-50DB-3AC6-106E3E989A4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9785935" name="Rectangle 6"/>
          <p:cNvSpPr/>
          <p:nvPr userDrawn="1"/>
        </p:nvSpPr>
        <p:spPr bwMode="auto">
          <a:xfrm flipH="1" flipV="1">
            <a:off x="5054215" y="7875"/>
            <a:ext cx="2243654" cy="6849349"/>
          </a:xfrm>
          <a:prstGeom prst="rect">
            <a:avLst/>
          </a:prstGeom>
          <a:solidFill>
            <a:srgbClr val="6E9A26">
              <a:alpha val="35000"/>
            </a:srgbClr>
          </a:solidFill>
          <a:ln>
            <a:noFill/>
          </a:ln>
        </p:spPr>
      </p:sp>
      <p:sp>
        <p:nvSpPr>
          <p:cNvPr id="1703262893" name="Rectangle 16"/>
          <p:cNvSpPr/>
          <p:nvPr userDrawn="1"/>
        </p:nvSpPr>
        <p:spPr bwMode="auto">
          <a:xfrm flipH="1" flipV="1">
            <a:off x="6667265" y="12899"/>
            <a:ext cx="410085" cy="68450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</p:sp>
      <p:sp>
        <p:nvSpPr>
          <p:cNvPr id="1045940614" name="Rectangle 18"/>
          <p:cNvSpPr/>
          <p:nvPr userDrawn="1"/>
        </p:nvSpPr>
        <p:spPr bwMode="auto">
          <a:xfrm flipH="1" flipV="1">
            <a:off x="4863529" y="7871"/>
            <a:ext cx="1052082" cy="6849349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</p:sp>
      <p:sp>
        <p:nvSpPr>
          <p:cNvPr id="1775831264" name="Rectangle 19"/>
          <p:cNvSpPr/>
          <p:nvPr userDrawn="1"/>
        </p:nvSpPr>
        <p:spPr bwMode="auto">
          <a:xfrm flipH="1" flipV="1">
            <a:off x="7620393" y="-6675"/>
            <a:ext cx="386031" cy="6861650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</p:sp>
      <p:sp>
        <p:nvSpPr>
          <p:cNvPr id="1878460814" name="Rectangle 21"/>
          <p:cNvSpPr/>
          <p:nvPr userDrawn="1"/>
        </p:nvSpPr>
        <p:spPr bwMode="auto">
          <a:xfrm flipH="1" flipV="1">
            <a:off x="5915613" y="7866"/>
            <a:ext cx="260426" cy="6849349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</p:sp>
      <p:sp>
        <p:nvSpPr>
          <p:cNvPr id="442476129" name="Rectangle 22"/>
          <p:cNvSpPr/>
          <p:nvPr userDrawn="1"/>
        </p:nvSpPr>
        <p:spPr bwMode="auto">
          <a:xfrm flipH="1" flipV="1">
            <a:off x="2639615" y="7871"/>
            <a:ext cx="1053141" cy="6849349"/>
          </a:xfrm>
          <a:prstGeom prst="rect">
            <a:avLst/>
          </a:prstGeom>
          <a:solidFill>
            <a:srgbClr val="6E9A26">
              <a:alpha val="41000"/>
            </a:srgbClr>
          </a:solidFill>
          <a:ln>
            <a:noFill/>
          </a:ln>
        </p:spPr>
      </p:sp>
      <p:sp>
        <p:nvSpPr>
          <p:cNvPr id="1765409150" name="Rectangle 24"/>
          <p:cNvSpPr/>
          <p:nvPr userDrawn="1"/>
        </p:nvSpPr>
        <p:spPr bwMode="auto">
          <a:xfrm flipH="1" flipV="1">
            <a:off x="8392459" y="7875"/>
            <a:ext cx="1447954" cy="6849349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</p:sp>
      <p:sp>
        <p:nvSpPr>
          <p:cNvPr id="1507740524" name="Rectangle 26"/>
          <p:cNvSpPr/>
          <p:nvPr userDrawn="1"/>
        </p:nvSpPr>
        <p:spPr bwMode="auto">
          <a:xfrm flipH="1" flipV="1">
            <a:off x="8440069" y="7875"/>
            <a:ext cx="390538" cy="6849349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</p:sp>
      <p:sp>
        <p:nvSpPr>
          <p:cNvPr id="91757287" name="Rectangle 27"/>
          <p:cNvSpPr/>
          <p:nvPr userDrawn="1"/>
        </p:nvSpPr>
        <p:spPr bwMode="auto">
          <a:xfrm flipH="1" flipV="1">
            <a:off x="4863530" y="7871"/>
            <a:ext cx="381367" cy="68493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</p:sp>
      <p:sp>
        <p:nvSpPr>
          <p:cNvPr id="1968599887" name="Rectangle 28"/>
          <p:cNvSpPr/>
          <p:nvPr userDrawn="1"/>
        </p:nvSpPr>
        <p:spPr bwMode="auto">
          <a:xfrm flipH="1" flipV="1">
            <a:off x="7085130" y="7873"/>
            <a:ext cx="425481" cy="6849349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</p:sp>
      <p:sp>
        <p:nvSpPr>
          <p:cNvPr id="392344440" name="Rectangle 25"/>
          <p:cNvSpPr/>
          <p:nvPr userDrawn="1"/>
        </p:nvSpPr>
        <p:spPr bwMode="auto">
          <a:xfrm flipH="1" flipV="1">
            <a:off x="3236819" y="-6675"/>
            <a:ext cx="704949" cy="686165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</p:sp>
      <p:sp>
        <p:nvSpPr>
          <p:cNvPr id="854836300" name="Rectangle 20"/>
          <p:cNvSpPr/>
          <p:nvPr userDrawn="1"/>
        </p:nvSpPr>
        <p:spPr bwMode="auto">
          <a:xfrm flipH="1" flipV="1">
            <a:off x="4192885" y="7875"/>
            <a:ext cx="567910" cy="684934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</p:sp>
      <p:sp>
        <p:nvSpPr>
          <p:cNvPr id="1531021342" name="Rectangle 43"/>
          <p:cNvSpPr/>
          <p:nvPr userDrawn="1"/>
        </p:nvSpPr>
        <p:spPr bwMode="auto">
          <a:xfrm flipH="1" flipV="1">
            <a:off x="9363825" y="7873"/>
            <a:ext cx="307005" cy="6849349"/>
          </a:xfrm>
          <a:prstGeom prst="rect">
            <a:avLst/>
          </a:prstGeom>
          <a:solidFill>
            <a:schemeClr val="bg1">
              <a:alpha val="58999"/>
            </a:schemeClr>
          </a:solidFill>
          <a:ln>
            <a:noFill/>
          </a:ln>
        </p:spPr>
      </p:sp>
      <p:sp>
        <p:nvSpPr>
          <p:cNvPr id="495122237" name="Rectangle 45"/>
          <p:cNvSpPr/>
          <p:nvPr userDrawn="1"/>
        </p:nvSpPr>
        <p:spPr bwMode="auto">
          <a:xfrm flipH="1" flipV="1">
            <a:off x="2796586" y="7874"/>
            <a:ext cx="60958" cy="684934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</p:sp>
      <p:sp>
        <p:nvSpPr>
          <p:cNvPr id="396834216" name="Rectangle 44"/>
          <p:cNvSpPr/>
          <p:nvPr userDrawn="1"/>
        </p:nvSpPr>
        <p:spPr bwMode="auto">
          <a:xfrm>
            <a:off x="2447594" y="1844823"/>
            <a:ext cx="7776864" cy="3672407"/>
          </a:xfrm>
          <a:prstGeom prst="rect">
            <a:avLst/>
          </a:prstGeom>
          <a:solidFill>
            <a:schemeClr val="bg1"/>
          </a:solidFill>
          <a:ln w="57150" cap="rnd" cmpd="sng">
            <a:noFill/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sp>
      <p:sp>
        <p:nvSpPr>
          <p:cNvPr id="386230989" name="Subtitle 2"/>
          <p:cNvSpPr>
            <a:spLocks noGrp="1"/>
          </p:cNvSpPr>
          <p:nvPr>
            <p:ph type="subTitle" idx="1"/>
          </p:nvPr>
        </p:nvSpPr>
        <p:spPr bwMode="auto">
          <a:xfrm>
            <a:off x="3166186" y="4077071"/>
            <a:ext cx="6197638" cy="1152127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 cap="none" spc="119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/>
              <a:t>Click to edit Master subtitle style</a:t>
            </a:r>
            <a:endParaRPr/>
          </a:p>
        </p:txBody>
      </p:sp>
      <p:sp>
        <p:nvSpPr>
          <p:cNvPr id="1596420048" name="Title 9"/>
          <p:cNvSpPr>
            <a:spLocks noGrp="1"/>
          </p:cNvSpPr>
          <p:nvPr>
            <p:ph type="title"/>
          </p:nvPr>
        </p:nvSpPr>
        <p:spPr bwMode="auto">
          <a:xfrm>
            <a:off x="3181594" y="2204863"/>
            <a:ext cx="6182230" cy="1584175"/>
          </a:xfrm>
        </p:spPr>
        <p:txBody>
          <a:bodyPr>
            <a:normAutofit/>
          </a:bodyPr>
          <a:lstStyle>
            <a:lvl1pPr algn="ctr">
              <a:defRPr sz="4000" cap="small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cxnSp>
        <p:nvCxnSpPr>
          <p:cNvPr id="1465451544" name="Прямая соединительная линия 48"/>
          <p:cNvCxnSpPr/>
          <p:nvPr userDrawn="1"/>
        </p:nvCxnSpPr>
        <p:spPr bwMode="auto">
          <a:xfrm>
            <a:off x="3166186" y="3933055"/>
            <a:ext cx="2879640" cy="0"/>
          </a:xfrm>
          <a:prstGeom prst="line">
            <a:avLst/>
          </a:prstGeom>
          <a:ln w="9525" cap="flat" cmpd="sng" algn="ctr">
            <a:solidFill>
              <a:srgbClr val="6E9A26"/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0714255" name="Овал 50"/>
          <p:cNvSpPr/>
          <p:nvPr userDrawn="1"/>
        </p:nvSpPr>
        <p:spPr bwMode="auto">
          <a:xfrm>
            <a:off x="6172818" y="3896087"/>
            <a:ext cx="96010" cy="72009"/>
          </a:xfrm>
          <a:prstGeom prst="ellipse">
            <a:avLst/>
          </a:prstGeom>
          <a:solidFill>
            <a:srgbClr val="6E9A26"/>
          </a:solidFill>
          <a:ln>
            <a:noFill/>
          </a:ln>
          <a:effectLst/>
        </p:spPr>
      </p:sp>
      <p:cxnSp>
        <p:nvCxnSpPr>
          <p:cNvPr id="75428733" name="Прямая соединительная линия 53"/>
          <p:cNvCxnSpPr/>
          <p:nvPr userDrawn="1"/>
        </p:nvCxnSpPr>
        <p:spPr bwMode="auto">
          <a:xfrm>
            <a:off x="6384031" y="3932091"/>
            <a:ext cx="3005061" cy="1"/>
          </a:xfrm>
          <a:prstGeom prst="line">
            <a:avLst/>
          </a:prstGeom>
          <a:ln w="9525" cap="flat" cmpd="sng" algn="ctr">
            <a:solidFill>
              <a:srgbClr val="6E9A26"/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604755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22.10.2013</a:t>
            </a:fld>
            <a:endParaRPr/>
          </a:p>
        </p:txBody>
      </p:sp>
      <p:sp>
        <p:nvSpPr>
          <p:cNvPr id="33361394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0181589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B5AA3AA-5EA9-4976-BF6C-9891F6110747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859841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923566186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37127790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22.10.2013</a:t>
            </a:fld>
            <a:endParaRPr/>
          </a:p>
        </p:txBody>
      </p:sp>
      <p:sp>
        <p:nvSpPr>
          <p:cNvPr id="133673526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4037388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B5AA3AA-5EA9-4976-BF6C-9891F6110747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9901917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839199" y="274638"/>
            <a:ext cx="2743200" cy="5851525"/>
          </a:xfrm>
        </p:spPr>
        <p:txBody>
          <a:bodyPr vert="eaVert"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50409156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4769984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22.10.2013</a:t>
            </a:fld>
            <a:endParaRPr/>
          </a:p>
        </p:txBody>
      </p:sp>
      <p:sp>
        <p:nvSpPr>
          <p:cNvPr id="77014058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3941068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B5AA3AA-5EA9-4976-BF6C-9891F6110747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372184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551279787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59431020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22.10.2013</a:t>
            </a:fld>
            <a:endParaRPr/>
          </a:p>
        </p:txBody>
      </p:sp>
      <p:sp>
        <p:nvSpPr>
          <p:cNvPr id="189756326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4063003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B5AA3AA-5EA9-4976-BF6C-9891F6110747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218847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63083" y="1196751"/>
            <a:ext cx="10363199" cy="489654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209741239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22.10.2013</a:t>
            </a:fld>
            <a:endParaRPr/>
          </a:p>
        </p:txBody>
      </p:sp>
      <p:sp>
        <p:nvSpPr>
          <p:cNvPr id="71551849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7675345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B5AA3AA-5EA9-4976-BF6C-9891F6110747}" type="slidenum">
              <a:rPr/>
              <a:t>‹#›</a:t>
            </a:fld>
            <a:endParaRPr/>
          </a:p>
        </p:txBody>
      </p:sp>
      <p:sp>
        <p:nvSpPr>
          <p:cNvPr id="550600389" name="Title 1"/>
          <p:cNvSpPr>
            <a:spLocks noGrp="1"/>
          </p:cNvSpPr>
          <p:nvPr>
            <p:ph type="title"/>
          </p:nvPr>
        </p:nvSpPr>
        <p:spPr bwMode="auto">
          <a:xfrm>
            <a:off x="719402" y="188640"/>
            <a:ext cx="10753194" cy="864095"/>
          </a:xfrm>
        </p:spPr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141103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033598522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9" y="1196753"/>
            <a:ext cx="5384799" cy="4929410"/>
          </a:xfrm>
          <a:prstGeom prst="rect">
            <a:avLst/>
          </a:prstGeom>
          <a:noFill/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68478263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9" y="1196753"/>
            <a:ext cx="5384799" cy="4929410"/>
          </a:xfrm>
          <a:prstGeom prst="rect">
            <a:avLst/>
          </a:prstGeom>
          <a:noFill/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80453610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22.10.2013</a:t>
            </a:fld>
            <a:endParaRPr/>
          </a:p>
        </p:txBody>
      </p:sp>
      <p:sp>
        <p:nvSpPr>
          <p:cNvPr id="1296253569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1795667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B5AA3AA-5EA9-4976-BF6C-9891F6110747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84286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6270436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599" y="1268759"/>
            <a:ext cx="5386917" cy="639762"/>
          </a:xfrm>
          <a:prstGeom prst="rect">
            <a:avLst/>
          </a:prstGeom>
          <a:noFill/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58683640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09599" y="2060849"/>
            <a:ext cx="5386917" cy="4065314"/>
          </a:xfrm>
          <a:prstGeom prst="rect">
            <a:avLst/>
          </a:prstGeom>
          <a:noFill/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54405368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93368" y="1268759"/>
            <a:ext cx="5389033" cy="639762"/>
          </a:xfrm>
          <a:prstGeom prst="rect">
            <a:avLst/>
          </a:prstGeom>
          <a:noFill/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503853220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93368" y="2060849"/>
            <a:ext cx="5389033" cy="4065314"/>
          </a:xfrm>
          <a:prstGeom prst="rect">
            <a:avLst/>
          </a:prstGeom>
          <a:noFill/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602287885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22.10.2013</a:t>
            </a:fld>
            <a:endParaRPr/>
          </a:p>
        </p:txBody>
      </p:sp>
      <p:sp>
        <p:nvSpPr>
          <p:cNvPr id="776538316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57553531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B5AA3AA-5EA9-4976-BF6C-9891F6110747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653781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941216575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22.10.2013</a:t>
            </a:fld>
            <a:endParaRPr/>
          </a:p>
        </p:txBody>
      </p:sp>
      <p:sp>
        <p:nvSpPr>
          <p:cNvPr id="141253007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90871228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B5AA3AA-5EA9-4976-BF6C-9891F6110747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4745798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22.10.2013</a:t>
            </a:fld>
            <a:endParaRPr/>
          </a:p>
        </p:txBody>
      </p:sp>
      <p:sp>
        <p:nvSpPr>
          <p:cNvPr id="838828740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5023963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B5AA3AA-5EA9-4976-BF6C-9891F6110747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714572" name="Content Placeholder 2"/>
          <p:cNvSpPr>
            <a:spLocks noGrp="1"/>
          </p:cNvSpPr>
          <p:nvPr>
            <p:ph idx="1"/>
          </p:nvPr>
        </p:nvSpPr>
        <p:spPr bwMode="auto">
          <a:xfrm>
            <a:off x="4766732" y="1196753"/>
            <a:ext cx="6815666" cy="492941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248783703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09601" y="1196751"/>
            <a:ext cx="4011084" cy="492941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446604363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22.10.2013</a:t>
            </a:fld>
            <a:endParaRPr/>
          </a:p>
        </p:txBody>
      </p:sp>
      <p:sp>
        <p:nvSpPr>
          <p:cNvPr id="2146017029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20047831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B5AA3AA-5EA9-4976-BF6C-9891F6110747}" type="slidenum">
              <a:rPr/>
              <a:t>‹#›</a:t>
            </a:fld>
            <a:endParaRPr/>
          </a:p>
        </p:txBody>
      </p:sp>
      <p:sp>
        <p:nvSpPr>
          <p:cNvPr id="1981678365" name="Title 1"/>
          <p:cNvSpPr>
            <a:spLocks noGrp="1"/>
          </p:cNvSpPr>
          <p:nvPr>
            <p:ph type="title"/>
          </p:nvPr>
        </p:nvSpPr>
        <p:spPr bwMode="auto">
          <a:xfrm>
            <a:off x="719402" y="188640"/>
            <a:ext cx="10753194" cy="864095"/>
          </a:xfrm>
        </p:spPr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0581018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2389717" y="1196751"/>
            <a:ext cx="7315200" cy="345638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/>
              <a:t>Click icon to add picture</a:t>
            </a:r>
            <a:endParaRPr/>
          </a:p>
        </p:txBody>
      </p:sp>
      <p:sp>
        <p:nvSpPr>
          <p:cNvPr id="1463800627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2389717" y="4869159"/>
            <a:ext cx="7315200" cy="13030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621814703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22.10.2013</a:t>
            </a:fld>
            <a:endParaRPr/>
          </a:p>
        </p:txBody>
      </p:sp>
      <p:sp>
        <p:nvSpPr>
          <p:cNvPr id="73549916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4197309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B5AA3AA-5EA9-4976-BF6C-9891F6110747}" type="slidenum">
              <a:rPr/>
              <a:t>‹#›</a:t>
            </a:fld>
            <a:endParaRPr/>
          </a:p>
        </p:txBody>
      </p:sp>
      <p:sp>
        <p:nvSpPr>
          <p:cNvPr id="1624864917" name="Title 1"/>
          <p:cNvSpPr>
            <a:spLocks noGrp="1"/>
          </p:cNvSpPr>
          <p:nvPr>
            <p:ph type="title"/>
          </p:nvPr>
        </p:nvSpPr>
        <p:spPr bwMode="auto">
          <a:xfrm>
            <a:off x="719402" y="188640"/>
            <a:ext cx="10753194" cy="864095"/>
          </a:xfrm>
        </p:spPr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blipFill>
          <a:blip r:embed="rId13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2220707" name="Title Placeholder 1"/>
          <p:cNvSpPr>
            <a:spLocks noGrp="1"/>
          </p:cNvSpPr>
          <p:nvPr>
            <p:ph type="title"/>
          </p:nvPr>
        </p:nvSpPr>
        <p:spPr bwMode="auto">
          <a:xfrm>
            <a:off x="719402" y="188640"/>
            <a:ext cx="10753194" cy="86409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defRPr/>
            </a:pPr>
            <a:endParaRPr/>
          </a:p>
        </p:txBody>
      </p:sp>
      <p:sp>
        <p:nvSpPr>
          <p:cNvPr id="35099779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19402" y="1340767"/>
            <a:ext cx="10753194" cy="4968551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328900983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719402" y="6442061"/>
            <a:ext cx="284479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E84241-D031-42DE-84E4-CC10C30232F4}" type="datetimeFigureOut">
              <a:rPr/>
              <a:t>22.10.2013</a:t>
            </a:fld>
            <a:endParaRPr/>
          </a:p>
        </p:txBody>
      </p:sp>
      <p:sp>
        <p:nvSpPr>
          <p:cNvPr id="60986011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7920202" y="6416499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481046735" name="Slide Number Placeholder 8"/>
          <p:cNvSpPr>
            <a:spLocks noGrp="1"/>
          </p:cNvSpPr>
          <p:nvPr>
            <p:ph type="sldNum" sz="quarter" idx="4"/>
          </p:nvPr>
        </p:nvSpPr>
        <p:spPr bwMode="auto">
          <a:xfrm>
            <a:off x="5511799" y="6453335"/>
            <a:ext cx="1168399" cy="29209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B5AA3AA-5EA9-4976-BF6C-9891F6110747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lvl1pPr algn="ctr" defTabSz="914400" rtl="0">
        <a:spcBef>
          <a:spcPts val="398"/>
        </a:spcBef>
        <a:buNone/>
        <a:defRPr sz="3600" b="0" cap="none" spc="0">
          <a:solidFill>
            <a:schemeClr val="bg1"/>
          </a:solidFill>
          <a:latin typeface="+mj-lt"/>
          <a:ea typeface="+mj-ea"/>
          <a:cs typeface="Arial"/>
        </a:defRPr>
      </a:lvl1pPr>
    </p:titleStyle>
    <p:bodyStyle>
      <a:lvl1pPr marL="342900" indent="-342900" algn="l" defTabSz="914400" rtl="0">
        <a:spcBef>
          <a:spcPts val="599"/>
        </a:spcBef>
        <a:spcAft>
          <a:spcPts val="0"/>
        </a:spcAft>
        <a:buClr>
          <a:schemeClr val="accent1"/>
        </a:buClr>
        <a:buFont typeface="Arial"/>
        <a:buChar char="•"/>
        <a:defRPr sz="2200" b="0" i="0" cap="none" spc="28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/>
        </a:defRPr>
      </a:lvl1pPr>
      <a:lvl2pPr marL="513651" indent="-342900" algn="l" defTabSz="914400" rtl="0">
        <a:spcBef>
          <a:spcPts val="599"/>
        </a:spcBef>
        <a:buClr>
          <a:schemeClr val="accent1"/>
        </a:buClr>
        <a:buFont typeface="Times New Roman"/>
        <a:buChar char="–"/>
        <a:defRPr sz="20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/>
        </a:defRPr>
      </a:lvl2pPr>
      <a:lvl3pPr marL="627951" indent="-285750" algn="l" defTabSz="914400" rtl="0">
        <a:spcBef>
          <a:spcPts val="599"/>
        </a:spcBef>
        <a:buClr>
          <a:schemeClr val="accent1"/>
        </a:buClr>
        <a:buFont typeface="Arial"/>
        <a:buChar char="•"/>
        <a:defRPr sz="18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/>
        </a:defRPr>
      </a:lvl3pPr>
      <a:lvl4pPr marL="800988" indent="-285750" algn="l" defTabSz="914400" rtl="0">
        <a:spcBef>
          <a:spcPts val="599"/>
        </a:spcBef>
        <a:buClr>
          <a:schemeClr val="accent1"/>
        </a:buClr>
        <a:buFont typeface="Times New Roman"/>
        <a:buChar char="–"/>
        <a:defRPr sz="16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/>
        </a:defRPr>
      </a:lvl4pPr>
      <a:lvl5pPr marL="972438" indent="-285750" algn="l" defTabSz="914400" rtl="0">
        <a:spcBef>
          <a:spcPts val="599"/>
        </a:spcBef>
        <a:buClr>
          <a:schemeClr val="accent1"/>
        </a:buClr>
        <a:buFont typeface="Times New Roman"/>
        <a:buChar char="»"/>
        <a:defRPr sz="16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/>
        </a:defRPr>
      </a:lvl5pPr>
      <a:lvl6pPr marL="1051560" indent="-173735" algn="l" defTabSz="914400" rtl="0">
        <a:spcBef>
          <a:spcPts val="0"/>
        </a:spcBef>
        <a:buClr>
          <a:schemeClr val="accent1"/>
        </a:buClr>
        <a:buFont typeface="Arial"/>
        <a:buChar char="•"/>
        <a:defRPr sz="1400">
          <a:solidFill>
            <a:schemeClr val="tx2"/>
          </a:solidFill>
          <a:latin typeface="+mn-lt"/>
          <a:ea typeface="+mn-ea"/>
          <a:cs typeface="+mn-cs"/>
        </a:defRPr>
      </a:lvl6pPr>
      <a:lvl7pPr marL="1234440" indent="-173735" algn="l" defTabSz="914400" rtl="0">
        <a:spcBef>
          <a:spcPts val="0"/>
        </a:spcBef>
        <a:buClr>
          <a:schemeClr val="accent1"/>
        </a:buClr>
        <a:buFont typeface="Arial"/>
        <a:buChar char="•"/>
        <a:defRPr sz="1400">
          <a:solidFill>
            <a:schemeClr val="tx2"/>
          </a:solidFill>
          <a:latin typeface="+mn-lt"/>
          <a:ea typeface="+mn-ea"/>
          <a:cs typeface="+mn-cs"/>
        </a:defRPr>
      </a:lvl7pPr>
      <a:lvl8pPr marL="1417319" indent="-173735" algn="l" defTabSz="914400" rtl="0">
        <a:spcBef>
          <a:spcPts val="0"/>
        </a:spcBef>
        <a:buClr>
          <a:schemeClr val="accent1"/>
        </a:buClr>
        <a:buFont typeface="Arial"/>
        <a:buChar char="•"/>
        <a:defRPr sz="1400">
          <a:solidFill>
            <a:schemeClr val="tx2"/>
          </a:solidFill>
          <a:latin typeface="+mn-lt"/>
          <a:ea typeface="+mn-ea"/>
          <a:cs typeface="+mn-cs"/>
        </a:defRPr>
      </a:lvl8pPr>
      <a:lvl9pPr marL="1600200" indent="-173735" algn="l" defTabSz="914400" rtl="0">
        <a:spcBef>
          <a:spcPts val="0"/>
        </a:spcBef>
        <a:buClr>
          <a:schemeClr val="accent1"/>
        </a:buClr>
        <a:buFont typeface="Arial"/>
        <a:buChar char="•"/>
        <a:defRPr sz="14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4640198" name="Cím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hu-HU"/>
              <a:t>Fortivex Projekt</a:t>
            </a:r>
            <a:endParaRPr lang="hu-HU"/>
          </a:p>
        </p:txBody>
      </p:sp>
      <p:sp>
        <p:nvSpPr>
          <p:cNvPr id="403476018" name="Alcím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hu-HU"/>
              <a:t>Készítette: </a:t>
            </a:r>
            <a:r>
              <a:rPr lang="hu-HU" sz="2400" b="0" i="0" u="none" strike="noStrike" cap="none" spc="118">
                <a:solidFill>
                  <a:schemeClr val="tx2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</a:rPr>
              <a:t>Készítette: Vigh Gréta, Halász-Szabó Dániel és </a:t>
            </a:r>
            <a:r>
              <a:rPr lang="hu-HU" sz="2400" b="0" i="0" u="none" strike="noStrike" cap="none" spc="117">
                <a:solidFill>
                  <a:schemeClr val="tx2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</a:rPr>
              <a:t>Medvecz Martin,</a:t>
            </a:r>
            <a:endParaRPr lang="hu-HU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999254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Fortivex projekt V6</a:t>
            </a:r>
            <a:endParaRPr/>
          </a:p>
        </p:txBody>
      </p:sp>
      <p:sp>
        <p:nvSpPr>
          <p:cNvPr id="933474452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katona már tud mozogni, észleli normálisan az enemy-t.</a:t>
            </a:r>
            <a:endParaRPr/>
          </a:p>
          <a:p>
            <a:pPr>
              <a:defRPr/>
            </a:pPr>
            <a:r>
              <a:rPr/>
              <a:t>Új 2 darab játék zene került be</a:t>
            </a:r>
            <a:r>
              <a:rPr/>
              <a:t>.</a:t>
            </a:r>
            <a:endParaRPr/>
          </a:p>
        </p:txBody>
      </p:sp>
      <p:pic>
        <p:nvPicPr>
          <p:cNvPr id="86363279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277965" y="2238900"/>
            <a:ext cx="7792703" cy="4383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217899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Frontend</a:t>
            </a:r>
            <a:endParaRPr/>
          </a:p>
        </p:txBody>
      </p:sp>
      <p:sp>
        <p:nvSpPr>
          <p:cNvPr id="1190992766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Már müködik a bejelentkezési rendszer, de a regisztrációnál még javítani kell. Probléma: ha regisztrálunk, akkor bár beküldi a seed-et az sql-be, de utána Network error-t ír ki.</a:t>
            </a:r>
            <a:endParaRPr/>
          </a:p>
        </p:txBody>
      </p:sp>
      <p:pic>
        <p:nvPicPr>
          <p:cNvPr id="104259847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19401" y="3297337"/>
            <a:ext cx="5122256" cy="3011979"/>
          </a:xfrm>
          <a:prstGeom prst="rect">
            <a:avLst/>
          </a:prstGeom>
        </p:spPr>
      </p:pic>
      <p:pic>
        <p:nvPicPr>
          <p:cNvPr id="169257162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841658" y="3297337"/>
            <a:ext cx="5630936" cy="30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73636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Adatbázis kapcsolat</a:t>
            </a:r>
            <a:endParaRPr/>
          </a:p>
        </p:txBody>
      </p:sp>
      <p:sp>
        <p:nvSpPr>
          <p:cNvPr id="843032169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72364413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55553" y="1639746"/>
            <a:ext cx="8880889" cy="45217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706758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GitHub oldal</a:t>
            </a:r>
            <a:endParaRPr/>
          </a:p>
        </p:txBody>
      </p:sp>
      <p:sp>
        <p:nvSpPr>
          <p:cNvPr id="1562171311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GitHub-ra töltögettük fel projekt fájlokat, minden egyes módosítást megtalálható.</a:t>
            </a:r>
            <a:endParaRPr/>
          </a:p>
        </p:txBody>
      </p:sp>
      <p:pic>
        <p:nvPicPr>
          <p:cNvPr id="81312345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25761" y="1989701"/>
            <a:ext cx="9140474" cy="4594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006725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Időbeosztás</a:t>
            </a:r>
            <a:endParaRPr/>
          </a:p>
        </p:txBody>
      </p:sp>
      <p:sp>
        <p:nvSpPr>
          <p:cNvPr id="2138511647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73410540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19401" y="1340766"/>
            <a:ext cx="10753193" cy="4968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734284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Időbeosztás</a:t>
            </a:r>
            <a:endParaRPr/>
          </a:p>
        </p:txBody>
      </p:sp>
      <p:sp>
        <p:nvSpPr>
          <p:cNvPr id="1593090714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73173121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19401" y="1340766"/>
            <a:ext cx="10753193" cy="4968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798259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Backend</a:t>
            </a:r>
            <a:endParaRPr/>
          </a:p>
        </p:txBody>
      </p:sp>
      <p:pic>
        <p:nvPicPr>
          <p:cNvPr id="1430205957" name=""/>
          <p:cNvPicPr>
            <a:picLocks noChangeAspect="1"/>
          </p:cNvPicPr>
          <p:nvPr>
            <p:ph sz="half" idx="1"/>
          </p:nvPr>
        </p:nvPicPr>
        <p:blipFill>
          <a:blip r:embed="rId3"/>
          <a:stretch/>
        </p:blipFill>
        <p:spPr bwMode="auto">
          <a:xfrm rot="0" flipH="0" flipV="0">
            <a:off x="262737" y="2671772"/>
            <a:ext cx="5731660" cy="2106870"/>
          </a:xfrm>
          <a:prstGeom prst="rect">
            <a:avLst/>
          </a:prstGeom>
        </p:spPr>
      </p:pic>
      <p:pic>
        <p:nvPicPr>
          <p:cNvPr id="2076798207" name=""/>
          <p:cNvPicPr>
            <a:picLocks noChangeAspect="1"/>
          </p:cNvPicPr>
          <p:nvPr>
            <p:ph sz="half" idx="2"/>
          </p:nvPr>
        </p:nvPicPr>
        <p:blipFill>
          <a:blip r:embed="rId4"/>
          <a:stretch/>
        </p:blipFill>
        <p:spPr bwMode="auto">
          <a:xfrm rot="0">
            <a:off x="6197598" y="2354662"/>
            <a:ext cx="5384799" cy="2613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12015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Fortivex projekt célja</a:t>
            </a:r>
            <a:endParaRPr/>
          </a:p>
        </p:txBody>
      </p:sp>
      <p:sp>
        <p:nvSpPr>
          <p:cNvPr id="1849672336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Fortivex </a:t>
            </a:r>
            <a:r>
              <a:rPr/>
              <a:t>projekt célja, hogy egy nehéz, hosszú nap után kikapcsolja az embereket és kis örömet okozzon hátralévő időben.</a:t>
            </a:r>
            <a:endParaRPr/>
          </a:p>
          <a:p>
            <a:pPr>
              <a:defRPr/>
            </a:pPr>
            <a:r>
              <a:rPr/>
              <a:t>Egy kis csapatból álló projekt</a:t>
            </a:r>
            <a:r>
              <a:rPr/>
              <a:t>, amit szeretettel,teljes odaadással csinálnak.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0709019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 lang="hu-HU" sz="3600" b="0" i="0" u="none" strike="noStrike" cap="none" spc="0">
                <a:solidFill>
                  <a:schemeClr val="bg1"/>
                </a:solidFill>
                <a:latin typeface="+mj-lt"/>
                <a:ea typeface="+mj-ea"/>
                <a:cs typeface="Arial"/>
              </a:rPr>
              <a:t>Kik is csinálják</a:t>
            </a:r>
            <a:endParaRPr sz="3600"/>
          </a:p>
        </p:txBody>
      </p:sp>
      <p:sp>
        <p:nvSpPr>
          <p:cNvPr id="136053834" name="Content Placeholder 2"/>
          <p:cNvSpPr>
            <a:spLocks noGrp="1"/>
          </p:cNvSpPr>
          <p:nvPr>
            <p:ph idx="1"/>
          </p:nvPr>
        </p:nvSpPr>
        <p:spPr bwMode="auto">
          <a:xfrm rot="0" flipH="0" flipV="0">
            <a:off x="720000" y="1339200"/>
            <a:ext cx="10753193" cy="496855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endParaRPr/>
          </a:p>
        </p:txBody>
      </p:sp>
      <p:graphicFrame>
        <p:nvGraphicFramePr>
          <p:cNvPr id="170346855" name=""/>
          <p:cNvGraphicFramePr>
            <a:graphicFrameLocks xmlns:a="http://schemas.openxmlformats.org/drawingml/2006/main"/>
          </p:cNvGraphicFramePr>
          <p:nvPr/>
        </p:nvGraphicFramePr>
        <p:xfrm>
          <a:off x="1486906" y="1756094"/>
          <a:ext cx="8140699" cy="74421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888912"/>
                <a:gridCol w="2888912"/>
                <a:gridCol w="2888912"/>
              </a:tblGrid>
              <a:tr h="726762">
                <a:tc>
                  <a:txBody>
                    <a:bodyPr/>
                    <a:p>
                      <a:pPr>
                        <a:defRPr/>
                      </a:pPr>
                      <a:r>
                        <a:rPr lang="hu-HU" sz="1800" b="0" i="0" u="none" strike="noStrike" cap="none" spc="118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Vigh Gréta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hu-HU" sz="1800" b="0" i="0" u="none" strike="noStrike" cap="none" spc="118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Medvecz Martin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hu-HU" sz="1800" b="0" i="0" u="none" strike="noStrike" cap="none" spc="118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Halász-Szabó Dániel</a:t>
                      </a:r>
                      <a:endParaRPr/>
                    </a:p>
                  </a:txBody>
                  <a:tcPr/>
                </a:tc>
              </a:tr>
              <a:tr h="1843754">
                <a:tc>
                  <a:txBody>
                    <a:bodyPr/>
                    <a:p>
                      <a:pPr>
                        <a:defRPr/>
                      </a:pPr>
                      <a:r>
                        <a:rPr lang="hu-HU" sz="1800" b="0" i="0" u="none" strike="noStrike" cap="none" spc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Gréta a backend és mobil fejlesztésért felel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Asztali alkalmazást, Git-et csinálja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Deployment, Dokumentáció, Frontend-et csinálja.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96977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Asz</a:t>
            </a:r>
            <a:r>
              <a:rPr/>
              <a:t>tali alkalmazás</a:t>
            </a:r>
            <a:endParaRPr/>
          </a:p>
        </p:txBody>
      </p:sp>
      <p:sp>
        <p:nvSpPr>
          <p:cNvPr id="1348949584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Asztali alkalmazást Unity-ben lett csinálva, idő során a projekt verziókra lett bontva.</a:t>
            </a:r>
            <a:endParaRPr/>
          </a:p>
          <a:p>
            <a:pPr>
              <a:defRPr/>
            </a:pPr>
            <a:r>
              <a:rPr/>
              <a:t>Jelenleg V5-nél tart a projekt.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024822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Fortivex projekt V1</a:t>
            </a:r>
            <a:endParaRPr/>
          </a:p>
        </p:txBody>
      </p:sp>
      <p:sp>
        <p:nvSpPr>
          <p:cNvPr id="2066642359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Az első pálya elkészült és ahhoz való invázió, hud, életerő, pénz rendszer.</a:t>
            </a:r>
            <a:endParaRPr/>
          </a:p>
        </p:txBody>
      </p:sp>
      <p:pic>
        <p:nvPicPr>
          <p:cNvPr id="194341278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273871" y="1928703"/>
            <a:ext cx="7644255" cy="4299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802412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Fortivex projekt V2</a:t>
            </a:r>
            <a:endParaRPr/>
          </a:p>
        </p:txBody>
      </p:sp>
      <p:sp>
        <p:nvSpPr>
          <p:cNvPr id="365755731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Szünet menü és hang effektek bekerültek.</a:t>
            </a:r>
            <a:endParaRPr/>
          </a:p>
        </p:txBody>
      </p:sp>
      <p:pic>
        <p:nvPicPr>
          <p:cNvPr id="99621071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482168" y="1910974"/>
            <a:ext cx="7227660" cy="40655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836676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Fortivex projekt V3</a:t>
            </a:r>
            <a:endParaRPr/>
          </a:p>
        </p:txBody>
      </p:sp>
      <p:sp>
        <p:nvSpPr>
          <p:cNvPr id="1449483782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Bekerült a főmenü, pálya választási rendszerrel.</a:t>
            </a:r>
            <a:endParaRPr/>
          </a:p>
        </p:txBody>
      </p:sp>
      <p:pic>
        <p:nvPicPr>
          <p:cNvPr id="115471719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19401" y="2444079"/>
            <a:ext cx="5376596" cy="3320913"/>
          </a:xfrm>
          <a:prstGeom prst="rect">
            <a:avLst/>
          </a:prstGeom>
        </p:spPr>
      </p:pic>
      <p:pic>
        <p:nvPicPr>
          <p:cNvPr id="37660268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095998" y="2444079"/>
            <a:ext cx="5376596" cy="3320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382006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Fortivex projekt V4</a:t>
            </a:r>
            <a:endParaRPr/>
          </a:p>
        </p:txBody>
      </p:sp>
      <p:sp>
        <p:nvSpPr>
          <p:cNvPr id="491006162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Le lehet helyezni tornyokat és el is lehet adni.</a:t>
            </a:r>
            <a:endParaRPr/>
          </a:p>
        </p:txBody>
      </p:sp>
      <p:pic>
        <p:nvPicPr>
          <p:cNvPr id="131064877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334431" y="1883825"/>
            <a:ext cx="7523135" cy="42317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924141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>
              <a:defRPr/>
            </a:pPr>
            <a:r>
              <a:rPr lang="hu-HU" sz="3600" b="0" i="0" u="none" strike="noStrike" cap="none" spc="0">
                <a:solidFill>
                  <a:schemeClr val="bg1"/>
                </a:solidFill>
                <a:latin typeface="+mj-lt"/>
                <a:ea typeface="+mj-ea"/>
                <a:cs typeface="Arial"/>
              </a:rPr>
              <a:t>Fortivex projekt V5</a:t>
            </a:r>
            <a:endParaRPr sz="3600"/>
          </a:p>
        </p:txBody>
      </p:sp>
      <p:sp>
        <p:nvSpPr>
          <p:cNvPr id="2075852029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Több pálya rendszer is bekerült.</a:t>
            </a:r>
            <a:endParaRPr/>
          </a:p>
        </p:txBody>
      </p:sp>
      <p:pic>
        <p:nvPicPr>
          <p:cNvPr id="51131826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70969" y="2716150"/>
            <a:ext cx="5425029" cy="3011976"/>
          </a:xfrm>
          <a:prstGeom prst="rect">
            <a:avLst/>
          </a:prstGeom>
        </p:spPr>
      </p:pic>
      <p:pic>
        <p:nvPicPr>
          <p:cNvPr id="99576527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095998" y="2716150"/>
            <a:ext cx="5376596" cy="30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g"/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Green leaf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lassic">
      <a:majorFont>
        <a:latin typeface="Arial"/>
        <a:ea typeface="Arial"/>
        <a:cs typeface="Arial"/>
      </a:majorFont>
      <a:minorFont>
        <a:latin typeface="Times New Roman"/>
        <a:ea typeface="Arial"/>
        <a:cs typeface="Arial"/>
      </a:minorFont>
    </a:fontScheme>
    <a:fmtScheme name="SOHO">
      <a:fillStyleLst>
        <a:solidFill>
          <a:schemeClr val="phClr"/>
        </a:solidFill>
        <a:gradFill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>
          <a:gsLst>
            <a:gs pos="0">
              <a:schemeClr val="phClr">
                <a:shade val="67000"/>
                <a:satMod val="150000"/>
              </a:schemeClr>
            </a:gs>
            <a:gs pos="30000">
              <a:schemeClr val="phClr">
                <a:shade val="94000"/>
                <a:satMod val="130000"/>
              </a:schemeClr>
            </a:gs>
            <a:gs pos="45000">
              <a:schemeClr val="phClr">
                <a:shade val="100000"/>
                <a:satMod val="120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4000"/>
                <a:satMod val="130000"/>
              </a:schemeClr>
            </a:gs>
            <a:gs pos="100000">
              <a:schemeClr val="phClr">
                <a:shade val="67000"/>
                <a:satMod val="15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700000"/>
            </a:lightRig>
          </a:scene3d>
          <a:sp3d contourW="19050">
            <a:bevelT w="31750" h="38100"/>
            <a:contourClr>
              <a:schemeClr val="phClr">
                <a:shade val="15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64000"/>
                <a:satMod val="210000"/>
              </a:schemeClr>
            </a:gs>
            <a:gs pos="40000">
              <a:schemeClr val="phClr">
                <a:tint val="72000"/>
                <a:shade val="99000"/>
                <a:satMod val="200000"/>
              </a:schemeClr>
            </a:gs>
            <a:gs pos="100000">
              <a:schemeClr val="phClr">
                <a:tint val="100000"/>
                <a:shade val="30000"/>
                <a:alpha val="100000"/>
                <a:satMod val="175000"/>
                <a:lumMod val="100000"/>
              </a:schemeClr>
            </a:gs>
          </a:gsLst>
          <a:path path="circle"/>
        </a:gradFill>
        <a:blipFill>
          <a:blip r:embed="rId1">
            <a:duotone>
              <a:schemeClr val="phClr">
                <a:tint val="86000"/>
                <a:alpha val="90000"/>
              </a:schemeClr>
              <a:schemeClr val="phClr">
                <a:shade val="49000"/>
                <a:satMod val="120000"/>
              </a:schemeClr>
            </a:duotone>
          </a:blip>
          <a:stretch/>
        </a:blip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ONLYOFFICE/9.0.4.50</Application>
  <PresentationFormat>On-screen Show (4:3)</PresentationFormat>
  <Paragraphs>0</Paragraphs>
  <Slides>16</Slides>
  <Notes>16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</cp:revision>
  <dcterms:modified xsi:type="dcterms:W3CDTF">2025-11-19T07:58:14Z</dcterms:modified>
</cp:coreProperties>
</file>